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18" autoAdjust="0"/>
    <p:restoredTop sz="94648" autoAdjust="0"/>
  </p:normalViewPr>
  <p:slideViewPr>
    <p:cSldViewPr>
      <p:cViewPr varScale="1">
        <p:scale>
          <a:sx n="117" d="100"/>
          <a:sy n="117" d="100"/>
        </p:scale>
        <p:origin x="7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6" d="100"/>
          <a:sy n="106" d="100"/>
        </p:scale>
        <p:origin x="-294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95654-828E-4598-95EC-8CB1C2F488F2}" type="datetimeFigureOut">
              <a:rPr lang="en-US" smtClean="0"/>
              <a:t>3/4/22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4C37-B3C0-4CF0-8FD2-6B82FAA92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4C37-B3C0-4CF0-8FD2-6B82FAA9268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ajc.org.au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 userDrawn="1"/>
        </p:nvSpPr>
        <p:spPr bwMode="auto">
          <a:xfrm>
            <a:off x="0" y="1124744"/>
            <a:ext cx="9144000" cy="48965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ChangeArrowheads="1"/>
          </p:cNvSpPr>
          <p:nvPr userDrawn="1"/>
        </p:nvSpPr>
        <p:spPr bwMode="auto">
          <a:xfrm>
            <a:off x="0" y="5975569"/>
            <a:ext cx="9144000" cy="36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0" y="1124744"/>
            <a:ext cx="9144000" cy="45719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45"/>
          <p:cNvSpPr txBox="1">
            <a:spLocks noChangeArrowheads="1"/>
          </p:cNvSpPr>
          <p:nvPr userDrawn="1"/>
        </p:nvSpPr>
        <p:spPr bwMode="auto">
          <a:xfrm>
            <a:off x="2267744" y="6237312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Web: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http://www.bajc.org.au</a:t>
            </a: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2971800"/>
            <a:ext cx="6400800" cy="762000"/>
          </a:xfrm>
        </p:spPr>
        <p:txBody>
          <a:bodyPr anchor="ctr" anchorCtr="1"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400" b="0" smtClean="0"/>
            </a:lvl1pPr>
          </a:lstStyle>
          <a:p>
            <a:r>
              <a:rPr lang="en-AU" dirty="0"/>
              <a:t>Click to edit subtitle style and/or authors and affiliations</a:t>
            </a:r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685800" y="1273175"/>
            <a:ext cx="7772400" cy="1219721"/>
          </a:xfrm>
        </p:spPr>
        <p:txBody>
          <a:bodyPr/>
          <a:lstStyle>
            <a:lvl1pPr>
              <a:defRPr sz="2800"/>
            </a:lvl1pPr>
          </a:lstStyle>
          <a:p>
            <a:r>
              <a:rPr lang="en-AU" dirty="0"/>
              <a:t>Click to edit Master title style</a:t>
            </a:r>
          </a:p>
        </p:txBody>
      </p:sp>
      <p:sp>
        <p:nvSpPr>
          <p:cNvPr id="13" name="TextBox 3"/>
          <p:cNvSpPr txBox="1">
            <a:spLocks noChangeArrowheads="1"/>
          </p:cNvSpPr>
          <p:nvPr userDrawn="1"/>
        </p:nvSpPr>
        <p:spPr bwMode="auto">
          <a:xfrm>
            <a:off x="5292080" y="117544"/>
            <a:ext cx="34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A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The BAJC Annual Conference 2022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Brisbane, Australia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5 December </a:t>
            </a:r>
            <a:r>
              <a:rPr lang="en-AU" sz="14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2022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5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00" y="54000"/>
            <a:ext cx="3168352" cy="1017651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083" y="4831788"/>
            <a:ext cx="7315834" cy="11095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49685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ADA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Rectangle 598"/>
          <p:cNvSpPr>
            <a:spLocks noChangeArrowheads="1"/>
          </p:cNvSpPr>
          <p:nvPr userDrawn="1"/>
        </p:nvSpPr>
        <p:spPr bwMode="auto">
          <a:xfrm>
            <a:off x="152400" y="4876800"/>
            <a:ext cx="228600" cy="1066800"/>
          </a:xfrm>
          <a:prstGeom prst="rect">
            <a:avLst/>
          </a:prstGeom>
          <a:gradFill rotWithShape="1">
            <a:gsLst>
              <a:gs pos="0">
                <a:srgbClr val="BADAFF">
                  <a:alpha val="0"/>
                </a:srgbClr>
              </a:gs>
              <a:gs pos="50000">
                <a:srgbClr val="FFE781"/>
              </a:gs>
              <a:gs pos="100000">
                <a:srgbClr val="BADAFF">
                  <a:alpha val="0"/>
                </a:srgbClr>
              </a:gs>
            </a:gsLst>
            <a:lin ang="5400000" scaled="1"/>
          </a:gra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1A1A5A"/>
              </a:solidFill>
            </a:endParaRPr>
          </a:p>
        </p:txBody>
      </p:sp>
      <p:sp>
        <p:nvSpPr>
          <p:cNvPr id="1623" name="Rectangle 599" descr="-1"/>
          <p:cNvSpPr>
            <a:spLocks noChangeArrowheads="1"/>
          </p:cNvSpPr>
          <p:nvPr userDrawn="1"/>
        </p:nvSpPr>
        <p:spPr bwMode="auto">
          <a:xfrm>
            <a:off x="152400" y="3048000"/>
            <a:ext cx="914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1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5" name="Rectangle 601" descr="-1"/>
          <p:cNvSpPr>
            <a:spLocks noChangeArrowheads="1"/>
          </p:cNvSpPr>
          <p:nvPr userDrawn="1"/>
        </p:nvSpPr>
        <p:spPr bwMode="auto">
          <a:xfrm>
            <a:off x="152400" y="35052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6" name="Rectangle 602" descr="-1"/>
          <p:cNvSpPr>
            <a:spLocks noChangeArrowheads="1"/>
          </p:cNvSpPr>
          <p:nvPr userDrawn="1"/>
        </p:nvSpPr>
        <p:spPr bwMode="auto">
          <a:xfrm>
            <a:off x="152400" y="39624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Control 3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27" name="Rectangle 603" descr="Thankyou for listening"/>
          <p:cNvSpPr>
            <a:spLocks noChangeArrowheads="1"/>
          </p:cNvSpPr>
          <p:nvPr userDrawn="1"/>
        </p:nvSpPr>
        <p:spPr bwMode="auto">
          <a:xfrm>
            <a:off x="152400" y="4419600"/>
            <a:ext cx="914400" cy="304800"/>
          </a:xfrm>
          <a:prstGeom prst="rect">
            <a:avLst/>
          </a:prstGeom>
          <a:solidFill>
            <a:srgbClr val="FFE78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sz="1200">
                <a:solidFill>
                  <a:srgbClr val="000000"/>
                </a:solidFill>
              </a:rPr>
              <a:t>Alt. Text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219200"/>
            <a:ext cx="9144000" cy="762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720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Slide </a:t>
            </a:r>
            <a:fld id="{1DD22180-EE5D-4174-9E23-364E3BD7A1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/>
              <a:t>  </a:t>
            </a:r>
          </a:p>
        </p:txBody>
      </p:sp>
      <p:pic>
        <p:nvPicPr>
          <p:cNvPr id="14" name="Picture 5" descr="E:\My Dropbox\Baosteel-R&amp;DCenter\Office-n-Logo\Centre-name-all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192000"/>
            <a:ext cx="1944216" cy="62446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052736"/>
            <a:ext cx="9144000" cy="51032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0" y="1052736"/>
            <a:ext cx="9144000" cy="18000"/>
          </a:xfrm>
          <a:prstGeom prst="rect">
            <a:avLst/>
          </a:prstGeom>
          <a:gradFill rotWithShape="1">
            <a:gsLst>
              <a:gs pos="0">
                <a:srgbClr val="1A1A5A"/>
              </a:gs>
              <a:gs pos="100000">
                <a:srgbClr val="FFE78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1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lide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hlinkClick r:id="rId3" action="ppaction://hlinkfile"/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A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02B79A3-E4D3-410D-B2E6-A584EACF735C}" type="slidenum">
              <a:rPr lang="en-US" smtClean="0"/>
              <a:pPr>
                <a:defRPr/>
              </a:pPr>
              <a:t>2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02B79A3-E4D3-410D-B2E6-A584EACF735C}" type="slidenum">
              <a:rPr lang="en-US" smtClean="0"/>
              <a:pPr>
                <a:defRPr/>
              </a:pPr>
              <a:t>3</a:t>
            </a:fld>
            <a:r>
              <a:rPr lang="en-US"/>
              <a:t>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</Words>
  <Application>Microsoft Macintosh PowerPoint</Application>
  <PresentationFormat>On-screen Show (4:3)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</vt:vector>
  </TitlesOfParts>
  <Company>UQ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Introduction:  Clean Energy R&amp;D at UQ and collaboration with China</dc:title>
  <dc:creator>Geoff Wang</dc:creator>
  <cp:lastModifiedBy>Geoff Wang</cp:lastModifiedBy>
  <cp:revision>23</cp:revision>
  <dcterms:created xsi:type="dcterms:W3CDTF">2012-11-14T10:36:46Z</dcterms:created>
  <dcterms:modified xsi:type="dcterms:W3CDTF">2022-03-04T03:13:15Z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7382bf1-026c-423b-a2f3-9729d1fde3ca_Enabled">
    <vt:lpwstr>true</vt:lpwstr>
  </property>
  <property fmtid="{D5CDD505-2E9C-101B-9397-08002B2CF9AE}" pid="3" name="MSIP_Label_37382bf1-026c-423b-a2f3-9729d1fde3ca_SetDate">
    <vt:lpwstr>2022-03-04T02:46:23Z</vt:lpwstr>
  </property>
  <property fmtid="{D5CDD505-2E9C-101B-9397-08002B2CF9AE}" pid="4" name="MSIP_Label_37382bf1-026c-423b-a2f3-9729d1fde3ca_Method">
    <vt:lpwstr>Privileged</vt:lpwstr>
  </property>
  <property fmtid="{D5CDD505-2E9C-101B-9397-08002B2CF9AE}" pid="5" name="MSIP_Label_37382bf1-026c-423b-a2f3-9729d1fde3ca_Name">
    <vt:lpwstr>OFFICIAL - PUBLIC</vt:lpwstr>
  </property>
  <property fmtid="{D5CDD505-2E9C-101B-9397-08002B2CF9AE}" pid="6" name="MSIP_Label_37382bf1-026c-423b-a2f3-9729d1fde3ca_SiteId">
    <vt:lpwstr>b6e377cf-9db3-46cb-91a2-fad9605bb15c</vt:lpwstr>
  </property>
  <property fmtid="{D5CDD505-2E9C-101B-9397-08002B2CF9AE}" pid="7" name="MSIP_Label_37382bf1-026c-423b-a2f3-9729d1fde3ca_ActionId">
    <vt:lpwstr>298872ae-d43f-4b2a-86db-24aa7e629c13</vt:lpwstr>
  </property>
  <property fmtid="{D5CDD505-2E9C-101B-9397-08002B2CF9AE}" pid="8" name="MSIP_Label_37382bf1-026c-423b-a2f3-9729d1fde3ca_ContentBits">
    <vt:lpwstr>0</vt:lpwstr>
  </property>
</Properties>
</file>